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La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bold.fntdata"/><Relationship Id="rId10" Type="http://schemas.openxmlformats.org/officeDocument/2006/relationships/font" Target="fonts/Lato-regular.fntdata"/><Relationship Id="rId13" Type="http://schemas.openxmlformats.org/officeDocument/2006/relationships/font" Target="fonts/Lato-boldItalic.fntdata"/><Relationship Id="rId12" Type="http://schemas.openxmlformats.org/officeDocument/2006/relationships/font" Target="fonts/La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ed8d0af28f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ed8d0af28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d962a616f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ed962a616f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d962a616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d962a616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78250" y="1344799"/>
            <a:ext cx="45792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8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rPr>
              <a:t>Avances en el conocimiento de la biodiversidad bentónica de los montes submarinos del Pacífico suroriental.</a:t>
            </a:r>
            <a:endParaRPr b="1" sz="2500">
              <a:solidFill>
                <a:schemeClr val="accent5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78250" y="2545188"/>
            <a:ext cx="4579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5"/>
                </a:solidFill>
              </a:rPr>
              <a:t>Autor presentador:</a:t>
            </a:r>
            <a:br>
              <a:rPr b="1" lang="es" sz="1600">
                <a:solidFill>
                  <a:schemeClr val="accent5"/>
                </a:solidFill>
              </a:rPr>
            </a:br>
            <a:r>
              <a:rPr b="1" lang="es" sz="1600">
                <a:solidFill>
                  <a:schemeClr val="accent5"/>
                </a:solidFill>
              </a:rPr>
              <a:t>Dr. Javier Sellanes López</a:t>
            </a:r>
            <a:br>
              <a:rPr b="1" lang="es" sz="1600">
                <a:solidFill>
                  <a:schemeClr val="accent5"/>
                </a:solidFill>
              </a:rPr>
            </a:br>
            <a:r>
              <a:rPr lang="es">
                <a:solidFill>
                  <a:schemeClr val="accent5"/>
                </a:solidFill>
              </a:rPr>
              <a:t>Coautores:</a:t>
            </a:r>
            <a:br>
              <a:rPr lang="es" sz="1600">
                <a:solidFill>
                  <a:schemeClr val="accent5"/>
                </a:solidFill>
              </a:rPr>
            </a:br>
            <a:r>
              <a:rPr b="1" lang="es" sz="1600">
                <a:solidFill>
                  <a:schemeClr val="accent5"/>
                </a:solidFill>
              </a:rPr>
              <a:t>Dr. Javier Sellanes López</a:t>
            </a:r>
            <a:endParaRPr sz="1600">
              <a:solidFill>
                <a:schemeClr val="accent5"/>
              </a:solidFill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0" y="2497513"/>
            <a:ext cx="49926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/>
          <p:nvPr/>
        </p:nvCxnSpPr>
        <p:spPr>
          <a:xfrm>
            <a:off x="0" y="1243288"/>
            <a:ext cx="45156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Universidad Católica del Norte - Internacionalización"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4722" r="22746" t="0"/>
          <a:stretch/>
        </p:blipFill>
        <p:spPr>
          <a:xfrm>
            <a:off x="278249" y="87400"/>
            <a:ext cx="993726" cy="110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